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1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B0B0B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521-5595-4242-9793-5A544D1192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1C00-11B8-42D7-B4A2-C76D47FD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11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521-5595-4242-9793-5A544D1192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1C00-11B8-42D7-B4A2-C76D47FD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24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521-5595-4242-9793-5A544D1192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1C00-11B8-42D7-B4A2-C76D47FD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95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521-5595-4242-9793-5A544D1192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1C00-11B8-42D7-B4A2-C76D47FD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07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521-5595-4242-9793-5A544D1192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1C00-11B8-42D7-B4A2-C76D47FD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37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521-5595-4242-9793-5A544D1192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1C00-11B8-42D7-B4A2-C76D47FD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05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521-5595-4242-9793-5A544D1192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1C00-11B8-42D7-B4A2-C76D47FD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78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521-5595-4242-9793-5A544D1192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1C00-11B8-42D7-B4A2-C76D47FD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9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521-5595-4242-9793-5A544D1192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1C00-11B8-42D7-B4A2-C76D47FD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00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521-5595-4242-9793-5A544D1192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1C00-11B8-42D7-B4A2-C76D47FD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22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C521-5595-4242-9793-5A544D1192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1C00-11B8-42D7-B4A2-C76D47FD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86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C521-5595-4242-9793-5A544D119203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B1C00-11B8-42D7-B4A2-C76D47FD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38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youtube.com/watch?v=xiGjrZrZkC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Ni02gxTI1M" TargetMode="External"/><Relationship Id="rId2" Type="http://schemas.openxmlformats.org/officeDocument/2006/relationships/hyperlink" Target="https://www.youtube.com/watch?v=lldmkrJXQ-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92260"/>
            <a:ext cx="9144000" cy="2119747"/>
          </a:xfrm>
        </p:spPr>
        <p:txBody>
          <a:bodyPr>
            <a:normAutofit fontScale="90000"/>
          </a:bodyPr>
          <a:lstStyle/>
          <a:p>
            <a:pPr fontAlgn="base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Week 3 </a:t>
            </a:r>
            <a:br>
              <a:rPr lang="en-GB" b="1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Build friendships  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/>
            </a:r>
            <a:br>
              <a:rPr lang="en-GB" b="1" dirty="0">
                <a:solidFill>
                  <a:srgbClr val="7030A0"/>
                </a:solidFill>
                <a:latin typeface="+mn-lt"/>
              </a:rPr>
            </a:br>
            <a:r>
              <a:rPr lang="en-GB" dirty="0"/>
              <a:t>a state of mutual trust and support between </a:t>
            </a:r>
            <a:r>
              <a:rPr lang="en-GB" dirty="0" smtClean="0"/>
              <a:t>people and communities </a:t>
            </a:r>
            <a:endParaRPr lang="en-GB" sz="31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12007"/>
            <a:ext cx="9144000" cy="1655762"/>
          </a:xfrm>
        </p:spPr>
        <p:txBody>
          <a:bodyPr/>
          <a:lstStyle/>
          <a:p>
            <a:r>
              <a:rPr lang="en-GB" sz="4000" b="1" dirty="0" smtClean="0">
                <a:solidFill>
                  <a:schemeClr val="accent6"/>
                </a:solidFill>
              </a:rPr>
              <a:t>I wonder if you are a true friend? 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210" y="4483547"/>
            <a:ext cx="3060452" cy="229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117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Let us pray </a:t>
            </a:r>
            <a:br>
              <a:rPr lang="en-GB" dirty="0" smtClean="0"/>
            </a:br>
            <a:r>
              <a:rPr lang="en-GB" b="1" dirty="0" smtClean="0">
                <a:solidFill>
                  <a:srgbClr val="00B050"/>
                </a:solidFill>
              </a:rPr>
              <a:t>The Lord is here / </a:t>
            </a:r>
            <a:br>
              <a:rPr lang="en-GB" b="1" dirty="0" smtClean="0">
                <a:solidFill>
                  <a:srgbClr val="00B050"/>
                </a:solidFill>
              </a:rPr>
            </a:br>
            <a:r>
              <a:rPr lang="en-GB" b="1" dirty="0" smtClean="0">
                <a:solidFill>
                  <a:srgbClr val="00B050"/>
                </a:solidFill>
              </a:rPr>
              <a:t>His spirit is with us</a:t>
            </a:r>
            <a:endParaRPr lang="en-GB" b="1" dirty="0">
              <a:solidFill>
                <a:srgbClr val="00B05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9364" y="2696090"/>
            <a:ext cx="3333750" cy="2428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2576747" cy="26960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261" y="2679425"/>
            <a:ext cx="5425149" cy="40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9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334297" cy="2924613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 smtClean="0">
                <a:solidFill>
                  <a:srgbClr val="00B050"/>
                </a:solidFill>
              </a:rPr>
              <a:t>What sort of friend are you? </a:t>
            </a:r>
            <a:br>
              <a:rPr lang="en-GB" sz="4800" b="1" dirty="0" smtClean="0">
                <a:solidFill>
                  <a:srgbClr val="00B050"/>
                </a:solidFill>
              </a:rPr>
            </a:br>
            <a:r>
              <a:rPr lang="en-GB" sz="4800" b="1" dirty="0" smtClean="0">
                <a:solidFill>
                  <a:srgbClr val="00B050"/>
                </a:solidFill>
              </a:rPr>
              <a:t>Do you stick by your friends? </a:t>
            </a:r>
            <a:br>
              <a:rPr lang="en-GB" sz="4800" b="1" dirty="0" smtClean="0">
                <a:solidFill>
                  <a:srgbClr val="00B050"/>
                </a:solidFill>
              </a:rPr>
            </a:br>
            <a:r>
              <a:rPr lang="en-GB" sz="4800" b="1" dirty="0" smtClean="0">
                <a:solidFill>
                  <a:srgbClr val="00B050"/>
                </a:solidFill>
              </a:rPr>
              <a:t>Are you a true friend? </a:t>
            </a:r>
            <a:endParaRPr lang="en-GB" sz="3600" b="1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34812" y="3836276"/>
            <a:ext cx="8032531" cy="225660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Proverbs 18:24</a:t>
            </a:r>
          </a:p>
          <a:p>
            <a:pPr marL="0" indent="0" algn="ctr">
              <a:buNone/>
            </a:pPr>
            <a:r>
              <a:rPr lang="en-GB" b="1" dirty="0">
                <a:solidFill>
                  <a:srgbClr val="7030A0"/>
                </a:solidFill>
                <a:latin typeface="Candara Light" panose="020E0502030303020204" pitchFamily="34" charset="0"/>
              </a:rPr>
              <a:t>Friends come and friends go, but a true friend sticks by you like family.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77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Think about your friends - do they go to your school, football club, brownies?</a:t>
            </a:r>
          </a:p>
          <a:p>
            <a:r>
              <a:rPr lang="en-GB" dirty="0"/>
              <a:t>Do you have a picture of them? If not, imagine them in your head.</a:t>
            </a:r>
          </a:p>
          <a:p>
            <a:r>
              <a:rPr lang="en-GB" dirty="0"/>
              <a:t>As you think about each friend, think about one thing you really like about them.</a:t>
            </a:r>
          </a:p>
          <a:p>
            <a:r>
              <a:rPr lang="en-GB" dirty="0"/>
              <a:t>I wonder what they might say about you?</a:t>
            </a:r>
          </a:p>
          <a:p>
            <a:r>
              <a:rPr lang="en-GB" dirty="0"/>
              <a:t>As you hold the picture in your hand or head, thank God for each of your friends. </a:t>
            </a:r>
          </a:p>
          <a:p>
            <a:r>
              <a:rPr lang="en-GB" b="1" dirty="0"/>
              <a:t>I wonder how you could build stronger friendships?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131" y="187654"/>
            <a:ext cx="3545599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073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145"/>
            <a:ext cx="10691648" cy="270115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dirty="0"/>
              <a:t>One of the most famous stories about friendship in the Bible is the story of Jonathan and David (1 Samuel 18-20</a:t>
            </a:r>
            <a:r>
              <a:rPr lang="en-GB" dirty="0" smtClean="0"/>
              <a:t>).</a:t>
            </a:r>
            <a:br>
              <a:rPr lang="en-GB" dirty="0" smtClean="0"/>
            </a:br>
            <a:r>
              <a:rPr lang="en-GB" dirty="0" smtClean="0"/>
              <a:t>(Click the picture to watch the story)</a:t>
            </a:r>
            <a:endParaRPr lang="en-GB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193" y="3273137"/>
            <a:ext cx="3404695" cy="1906629"/>
          </a:xfrm>
        </p:spPr>
      </p:pic>
    </p:spTree>
    <p:extLst>
      <p:ext uri="{BB962C8B-B14F-4D97-AF65-F5344CB8AC3E}">
        <p14:creationId xmlns:p14="http://schemas.microsoft.com/office/powerpoint/2010/main" val="177241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00B050"/>
                </a:solidFill>
              </a:rPr>
              <a:t>Give praise though song</a:t>
            </a:r>
            <a:br>
              <a:rPr lang="en-GB" dirty="0" smtClean="0">
                <a:solidFill>
                  <a:srgbClr val="00B050"/>
                </a:solidFill>
              </a:rPr>
            </a:br>
            <a:r>
              <a:rPr lang="en-GB" dirty="0" smtClean="0">
                <a:solidFill>
                  <a:srgbClr val="00B050"/>
                </a:solidFill>
              </a:rPr>
              <a:t>Click on to the link.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www.youtube.com/watch?v=lldmkrJXQ-E</a:t>
            </a:r>
            <a:endParaRPr lang="en-GB" dirty="0" smtClean="0"/>
          </a:p>
          <a:p>
            <a:r>
              <a:rPr lang="en-GB" sz="2000" dirty="0" smtClean="0"/>
              <a:t>The More we get together.   Younger children can join in this one!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www.youtube.com/watch?v=CNi02gxTI1M</a:t>
            </a:r>
            <a:endParaRPr lang="en-GB" dirty="0" smtClean="0"/>
          </a:p>
          <a:p>
            <a:pPr marL="0" indent="0">
              <a:buNone/>
            </a:pPr>
            <a:r>
              <a:rPr lang="en-GB" sz="2000" dirty="0" smtClean="0"/>
              <a:t>A classic Friendship song from a family favourite – sing along.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74645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Show your Friendship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Why don’t you try and get in contact with some of your friends? </a:t>
            </a:r>
            <a:endParaRPr lang="en-GB" dirty="0" smtClean="0"/>
          </a:p>
          <a:p>
            <a:r>
              <a:rPr lang="en-GB" dirty="0" smtClean="0"/>
              <a:t>Could </a:t>
            </a:r>
            <a:r>
              <a:rPr lang="en-GB" dirty="0"/>
              <a:t>you send them a letter to tell them how much you appreciate their friendship? </a:t>
            </a:r>
            <a:endParaRPr lang="en-GB" dirty="0" smtClean="0"/>
          </a:p>
          <a:p>
            <a:r>
              <a:rPr lang="en-GB" dirty="0" smtClean="0"/>
              <a:t>Or </a:t>
            </a:r>
            <a:r>
              <a:rPr lang="en-GB" dirty="0"/>
              <a:t>send them an email via </a:t>
            </a:r>
            <a:r>
              <a:rPr lang="en-GB" dirty="0" err="1"/>
              <a:t>PurpleMash</a:t>
            </a:r>
            <a:r>
              <a:rPr lang="en-GB" dirty="0"/>
              <a:t>.   </a:t>
            </a:r>
            <a:endParaRPr lang="en-GB" dirty="0" smtClean="0"/>
          </a:p>
          <a:p>
            <a:r>
              <a:rPr lang="en-GB" dirty="0" smtClean="0"/>
              <a:t>Send someone a card </a:t>
            </a:r>
          </a:p>
          <a:p>
            <a:r>
              <a:rPr lang="en-GB" dirty="0" smtClean="0"/>
              <a:t>Make a friendship bracelet for someone special. </a:t>
            </a:r>
          </a:p>
          <a:p>
            <a:r>
              <a:rPr lang="en-GB" dirty="0" smtClean="0"/>
              <a:t>Draw a picture of you and your friends</a:t>
            </a:r>
            <a:r>
              <a:rPr lang="en-GB" smtClean="0"/>
              <a:t>…. </a:t>
            </a:r>
            <a:endParaRPr lang="en-GB" dirty="0"/>
          </a:p>
        </p:txBody>
      </p:sp>
      <p:pic>
        <p:nvPicPr>
          <p:cNvPr id="4" name="Picture 3" descr="File:Friendship Bracelet special forms.jpg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6834">
            <a:off x="8299449" y="3436624"/>
            <a:ext cx="3243646" cy="260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771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May the Lord give us peace, love and thankfulness. Amen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1"/>
          <a:stretch/>
        </p:blipFill>
        <p:spPr>
          <a:xfrm>
            <a:off x="3120509" y="2054199"/>
            <a:ext cx="5194237" cy="4115373"/>
          </a:xfrm>
        </p:spPr>
      </p:pic>
    </p:spTree>
    <p:extLst>
      <p:ext uri="{BB962C8B-B14F-4D97-AF65-F5344CB8AC3E}">
        <p14:creationId xmlns:p14="http://schemas.microsoft.com/office/powerpoint/2010/main" val="3781347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328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Candara Light</vt:lpstr>
      <vt:lpstr>Office Theme</vt:lpstr>
      <vt:lpstr>        Week 3  Build friendships   a state of mutual trust and support between people and communities </vt:lpstr>
      <vt:lpstr>Let us pray  The Lord is here /  His spirit is with us</vt:lpstr>
      <vt:lpstr>What sort of friend are you?  Do you stick by your friends?  Are you a true friend? </vt:lpstr>
      <vt:lpstr>PowerPoint Presentation</vt:lpstr>
      <vt:lpstr>One of the most famous stories about friendship in the Bible is the story of Jonathan and David (1 Samuel 18-20). (Click the picture to watch the story)</vt:lpstr>
      <vt:lpstr>Give praise though song Click on to the link.</vt:lpstr>
      <vt:lpstr>Show your Friendship </vt:lpstr>
      <vt:lpstr>May the Lord give us peace, love and thankfulness. Amen</vt:lpstr>
    </vt:vector>
  </TitlesOfParts>
  <Company>Deal Parochial CE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thanks  the feeling of being happy or grateful because of something:</dc:title>
  <dc:creator>BrownJ</dc:creator>
  <cp:lastModifiedBy>PorteousK</cp:lastModifiedBy>
  <cp:revision>18</cp:revision>
  <dcterms:created xsi:type="dcterms:W3CDTF">2020-04-28T10:29:13Z</dcterms:created>
  <dcterms:modified xsi:type="dcterms:W3CDTF">2020-05-05T14:38:11Z</dcterms:modified>
</cp:coreProperties>
</file>