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862" y="90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021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gdenn@deal-parochial.kent.sch.u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ecretary@deal-parochial.kent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7B8CECF-4446-446C-9264-158BDF9823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6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825922" y="6452820"/>
            <a:ext cx="6336704" cy="29412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Venue: Deal Parochial School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Dates</a:t>
            </a:r>
            <a:r>
              <a:rPr lang="en-GB" sz="1600" dirty="0"/>
              <a:t>: 15</a:t>
            </a:r>
            <a:r>
              <a:rPr lang="en-GB" sz="1600" baseline="30000" dirty="0"/>
              <a:t>th</a:t>
            </a:r>
            <a:r>
              <a:rPr lang="en-GB" sz="1600" dirty="0"/>
              <a:t>, 22</a:t>
            </a:r>
            <a:r>
              <a:rPr lang="en-GB" sz="1600" baseline="30000" dirty="0"/>
              <a:t>nd</a:t>
            </a:r>
            <a:r>
              <a:rPr lang="en-GB" sz="1600" dirty="0"/>
              <a:t>, 29</a:t>
            </a:r>
            <a:r>
              <a:rPr lang="en-GB" sz="1600" baseline="30000" dirty="0"/>
              <a:t>th</a:t>
            </a:r>
            <a:r>
              <a:rPr lang="en-GB" sz="1600" dirty="0"/>
              <a:t> April ‘24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Time</a:t>
            </a:r>
            <a:r>
              <a:rPr lang="en-GB" sz="1600" dirty="0"/>
              <a:t>: 9.30 – 11.30 am   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/>
              <a:t>To book a place please email </a:t>
            </a:r>
            <a:r>
              <a:rPr lang="en-GB" sz="1600" dirty="0">
                <a:hlinkClick r:id="rId3"/>
              </a:rPr>
              <a:t>bugdenn@deal-parochial.kent.sch.uk</a:t>
            </a:r>
            <a:r>
              <a:rPr lang="en-GB" sz="1600" dirty="0"/>
              <a:t> or </a:t>
            </a:r>
            <a:r>
              <a:rPr lang="en-GB" sz="1600" dirty="0">
                <a:hlinkClick r:id="rId4"/>
              </a:rPr>
              <a:t>secretary@deal-parochial.kent.sch.uk</a:t>
            </a:r>
            <a:endParaRPr lang="en-GB" sz="1600" b="1" dirty="0">
              <a:sym typeface="Helvetica Neue LT Std 55 Roman"/>
            </a:endParaRP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/>
              <a:t> 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4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1400" b="1" dirty="0">
              <a:sym typeface="Helvetica Neue LT Std 55 Roman"/>
            </a:endParaRP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4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BugdenN</cp:lastModifiedBy>
  <cp:revision>20</cp:revision>
  <dcterms:modified xsi:type="dcterms:W3CDTF">2024-03-06T10:22:23Z</dcterms:modified>
</cp:coreProperties>
</file>