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6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178" y="84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2974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adulteducation.co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7FF67F4-4763-48B5-94D9-D53267262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3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686484" y="7354507"/>
            <a:ext cx="6203374" cy="90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To book a place on our FREE courses go to: </a:t>
            </a:r>
            <a:r>
              <a:rPr lang="en-GB" sz="1600" dirty="0">
                <a:sym typeface="Helvetica Neue LT Std 55 Roman"/>
                <a:hlinkClick r:id="rId3"/>
              </a:rPr>
              <a:t>www.kentadulteducation.co.uk</a:t>
            </a:r>
            <a:endParaRPr lang="en-GB" sz="1600" dirty="0">
              <a:sym typeface="Helvetica Neue LT Std 55 Roman"/>
            </a:endParaRPr>
          </a:p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 and click on Course Areas then Family Courses and view all</a:t>
            </a: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5F70E640-71E0-485C-A273-01FBEA9AB10C}"/>
              </a:ext>
            </a:extLst>
          </p:cNvPr>
          <p:cNvSpPr/>
          <p:nvPr/>
        </p:nvSpPr>
        <p:spPr>
          <a:xfrm>
            <a:off x="679696" y="4603227"/>
            <a:ext cx="6203374" cy="3278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dirty="0">
              <a:solidFill>
                <a:srgbClr val="9465AA"/>
              </a:solidFill>
            </a:endParaRPr>
          </a:p>
        </p:txBody>
      </p:sp>
      <p:sp>
        <p:nvSpPr>
          <p:cNvPr id="8" name="Shape 120">
            <a:extLst>
              <a:ext uri="{FF2B5EF4-FFF2-40B4-BE49-F238E27FC236}">
                <a16:creationId xmlns:a16="http://schemas.microsoft.com/office/drawing/2014/main" id="{E09F4374-A99A-45CF-A708-8086AFCBBBF9}"/>
              </a:ext>
            </a:extLst>
          </p:cNvPr>
          <p:cNvSpPr/>
          <p:nvPr/>
        </p:nvSpPr>
        <p:spPr>
          <a:xfrm>
            <a:off x="670650" y="2496096"/>
            <a:ext cx="6203374" cy="7303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EDB25-A0B9-4B55-A13F-77CA78BC8020}"/>
              </a:ext>
            </a:extLst>
          </p:cNvPr>
          <p:cNvSpPr txBox="1"/>
          <p:nvPr/>
        </p:nvSpPr>
        <p:spPr>
          <a:xfrm>
            <a:off x="1504085" y="2448911"/>
            <a:ext cx="4536504" cy="79707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2000" dirty="0">
                <a:solidFill>
                  <a:schemeClr val="bg1"/>
                </a:solidFill>
                <a:latin typeface="Helvetica Neue LT Std 55 Roman"/>
              </a:rPr>
              <a:t>Family Learning Online courses starting in April, May and June 2024</a:t>
            </a:r>
          </a:p>
        </p:txBody>
      </p:sp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B2985CC3-3603-D646-C884-20B237761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2" y="51499"/>
            <a:ext cx="3960440" cy="2237975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B3A171-67B2-AF1C-1D67-303218EAD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122913"/>
              </p:ext>
            </p:extLst>
          </p:nvPr>
        </p:nvGraphicFramePr>
        <p:xfrm>
          <a:off x="0" y="3452611"/>
          <a:ext cx="7471409" cy="296631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66569">
                  <a:extLst>
                    <a:ext uri="{9D8B030D-6E8A-4147-A177-3AD203B41FA5}">
                      <a16:colId xmlns:a16="http://schemas.microsoft.com/office/drawing/2014/main" val="1006690441"/>
                    </a:ext>
                  </a:extLst>
                </a:gridCol>
                <a:gridCol w="2910413">
                  <a:extLst>
                    <a:ext uri="{9D8B030D-6E8A-4147-A177-3AD203B41FA5}">
                      <a16:colId xmlns:a16="http://schemas.microsoft.com/office/drawing/2014/main" val="2880246201"/>
                    </a:ext>
                  </a:extLst>
                </a:gridCol>
                <a:gridCol w="677076">
                  <a:extLst>
                    <a:ext uri="{9D8B030D-6E8A-4147-A177-3AD203B41FA5}">
                      <a16:colId xmlns:a16="http://schemas.microsoft.com/office/drawing/2014/main" val="3560570213"/>
                    </a:ext>
                  </a:extLst>
                </a:gridCol>
                <a:gridCol w="677076">
                  <a:extLst>
                    <a:ext uri="{9D8B030D-6E8A-4147-A177-3AD203B41FA5}">
                      <a16:colId xmlns:a16="http://schemas.microsoft.com/office/drawing/2014/main" val="1966909954"/>
                    </a:ext>
                  </a:extLst>
                </a:gridCol>
                <a:gridCol w="970137">
                  <a:extLst>
                    <a:ext uri="{9D8B030D-6E8A-4147-A177-3AD203B41FA5}">
                      <a16:colId xmlns:a16="http://schemas.microsoft.com/office/drawing/2014/main" val="1854055535"/>
                    </a:ext>
                  </a:extLst>
                </a:gridCol>
                <a:gridCol w="485069">
                  <a:extLst>
                    <a:ext uri="{9D8B030D-6E8A-4147-A177-3AD203B41FA5}">
                      <a16:colId xmlns:a16="http://schemas.microsoft.com/office/drawing/2014/main" val="713370002"/>
                    </a:ext>
                  </a:extLst>
                </a:gridCol>
                <a:gridCol w="485069">
                  <a:extLst>
                    <a:ext uri="{9D8B030D-6E8A-4147-A177-3AD203B41FA5}">
                      <a16:colId xmlns:a16="http://schemas.microsoft.com/office/drawing/2014/main" val="1226109539"/>
                    </a:ext>
                  </a:extLst>
                </a:gridCol>
              </a:tblGrid>
              <a:tr h="771677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Course Code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Course Title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Start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End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Day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Start Time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End Time</a:t>
                      </a:r>
                      <a:endParaRPr lang="en-GB" sz="1200" b="1" i="0" u="none" strike="noStrike" dirty="0">
                        <a:solidFill>
                          <a:srgbClr val="19197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053636"/>
                  </a:ext>
                </a:extLst>
              </a:tr>
              <a:tr h="54866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ONL/141780/N/NC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Family Maths (to exam)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 dirty="0">
                          <a:effectLst/>
                        </a:rPr>
                        <a:t>16/04/24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 dirty="0">
                          <a:effectLst/>
                        </a:rPr>
                        <a:t>09/07/24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Tuesday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12:30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14:30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extLst>
                  <a:ext uri="{0D108BD9-81ED-4DB2-BD59-A6C34878D82A}">
                    <a16:rowId xmlns:a16="http://schemas.microsoft.com/office/drawing/2014/main" val="2509504789"/>
                  </a:ext>
                </a:extLst>
              </a:tr>
              <a:tr h="54866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ONL/141837/N/PF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Managing Children's Behaviour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26/04/24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17/05/24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Friday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09:30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11:30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extLst>
                  <a:ext uri="{0D108BD9-81ED-4DB2-BD59-A6C34878D82A}">
                    <a16:rowId xmlns:a16="http://schemas.microsoft.com/office/drawing/2014/main" val="301078437"/>
                  </a:ext>
                </a:extLst>
              </a:tr>
              <a:tr h="54866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ONL/141789/N/PF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Fathers Matter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21/05/24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21/05/24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Tuesday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19:00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21:00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extLst>
                  <a:ext uri="{0D108BD9-81ED-4DB2-BD59-A6C34878D82A}">
                    <a16:rowId xmlns:a16="http://schemas.microsoft.com/office/drawing/2014/main" val="2122422765"/>
                  </a:ext>
                </a:extLst>
              </a:tr>
              <a:tr h="54866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ONL/141078/N/NC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Introduction to Working with Children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03/06/24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200" b="1" u="none" strike="noStrike">
                          <a:effectLst/>
                        </a:rPr>
                        <a:t>01/07/24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Monday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>
                          <a:effectLst/>
                        </a:rPr>
                        <a:t>12:30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200" b="1" u="none" strike="noStrike" dirty="0">
                          <a:effectLst/>
                        </a:rPr>
                        <a:t>14:30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4" marR="5464" marT="5464" marB="0"/>
                </a:tc>
                <a:extLst>
                  <a:ext uri="{0D108BD9-81ED-4DB2-BD59-A6C34878D82A}">
                    <a16:rowId xmlns:a16="http://schemas.microsoft.com/office/drawing/2014/main" val="121339182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117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Andrea de Pury - CY EQS</cp:lastModifiedBy>
  <cp:revision>51</cp:revision>
  <dcterms:modified xsi:type="dcterms:W3CDTF">2024-03-05T12:17:21Z</dcterms:modified>
</cp:coreProperties>
</file>