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6" r:id="rId4"/>
    <p:sldId id="267" r:id="rId5"/>
    <p:sldId id="262" r:id="rId6"/>
    <p:sldId id="263" r:id="rId7"/>
    <p:sldId id="265" r:id="rId8"/>
    <p:sldId id="257" r:id="rId9"/>
    <p:sldId id="258" r:id="rId10"/>
    <p:sldId id="259" r:id="rId11"/>
    <p:sldId id="260" r:id="rId12"/>
    <p:sldId id="268" r:id="rId13"/>
    <p:sldId id="261"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474" autoAdjust="0"/>
    <p:restoredTop sz="84070" autoAdjust="0"/>
  </p:normalViewPr>
  <p:slideViewPr>
    <p:cSldViewPr snapToGrid="0">
      <p:cViewPr varScale="1">
        <p:scale>
          <a:sx n="76" d="100"/>
          <a:sy n="76" d="100"/>
        </p:scale>
        <p:origin x="15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8A15F83-075D-4C03-A982-D52B82FBFAA1}" type="datetimeFigureOut">
              <a:rPr lang="en-GB" smtClean="0"/>
              <a:t>26/11/2020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6388E8-4986-4AF1-8A1E-6B49CF8769C0}" type="slidenum">
              <a:rPr lang="en-GB" smtClean="0"/>
              <a:t>‹#›</a:t>
            </a:fld>
            <a:endParaRPr lang="en-GB"/>
          </a:p>
        </p:txBody>
      </p:sp>
    </p:spTree>
    <p:extLst>
      <p:ext uri="{BB962C8B-B14F-4D97-AF65-F5344CB8AC3E}">
        <p14:creationId xmlns:p14="http://schemas.microsoft.com/office/powerpoint/2010/main" val="2006751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8A15F83-075D-4C03-A982-D52B82FBFAA1}" type="datetimeFigureOut">
              <a:rPr lang="en-GB" smtClean="0"/>
              <a:t>26/11/2020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6388E8-4986-4AF1-8A1E-6B49CF8769C0}" type="slidenum">
              <a:rPr lang="en-GB" smtClean="0"/>
              <a:t>‹#›</a:t>
            </a:fld>
            <a:endParaRPr lang="en-GB"/>
          </a:p>
        </p:txBody>
      </p:sp>
    </p:spTree>
    <p:extLst>
      <p:ext uri="{BB962C8B-B14F-4D97-AF65-F5344CB8AC3E}">
        <p14:creationId xmlns:p14="http://schemas.microsoft.com/office/powerpoint/2010/main" val="14808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8A15F83-075D-4C03-A982-D52B82FBFAA1}" type="datetimeFigureOut">
              <a:rPr lang="en-GB" smtClean="0"/>
              <a:t>26/11/2020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6388E8-4986-4AF1-8A1E-6B49CF8769C0}" type="slidenum">
              <a:rPr lang="en-GB" smtClean="0"/>
              <a:t>‹#›</a:t>
            </a:fld>
            <a:endParaRPr lang="en-GB"/>
          </a:p>
        </p:txBody>
      </p:sp>
    </p:spTree>
    <p:extLst>
      <p:ext uri="{BB962C8B-B14F-4D97-AF65-F5344CB8AC3E}">
        <p14:creationId xmlns:p14="http://schemas.microsoft.com/office/powerpoint/2010/main" val="2518351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8A15F83-075D-4C03-A982-D52B82FBFAA1}" type="datetimeFigureOut">
              <a:rPr lang="en-GB" smtClean="0"/>
              <a:t>26/11/2020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6388E8-4986-4AF1-8A1E-6B49CF8769C0}" type="slidenum">
              <a:rPr lang="en-GB" smtClean="0"/>
              <a:t>‹#›</a:t>
            </a:fld>
            <a:endParaRPr lang="en-GB"/>
          </a:p>
        </p:txBody>
      </p:sp>
    </p:spTree>
    <p:extLst>
      <p:ext uri="{BB962C8B-B14F-4D97-AF65-F5344CB8AC3E}">
        <p14:creationId xmlns:p14="http://schemas.microsoft.com/office/powerpoint/2010/main" val="1640028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8A15F83-075D-4C03-A982-D52B82FBFAA1}" type="datetimeFigureOut">
              <a:rPr lang="en-GB" smtClean="0"/>
              <a:t>26/11/2020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6388E8-4986-4AF1-8A1E-6B49CF8769C0}" type="slidenum">
              <a:rPr lang="en-GB" smtClean="0"/>
              <a:t>‹#›</a:t>
            </a:fld>
            <a:endParaRPr lang="en-GB"/>
          </a:p>
        </p:txBody>
      </p:sp>
    </p:spTree>
    <p:extLst>
      <p:ext uri="{BB962C8B-B14F-4D97-AF65-F5344CB8AC3E}">
        <p14:creationId xmlns:p14="http://schemas.microsoft.com/office/powerpoint/2010/main" val="862146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8A15F83-075D-4C03-A982-D52B82FBFAA1}" type="datetimeFigureOut">
              <a:rPr lang="en-GB" smtClean="0"/>
              <a:t>26/11/2020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6388E8-4986-4AF1-8A1E-6B49CF8769C0}" type="slidenum">
              <a:rPr lang="en-GB" smtClean="0"/>
              <a:t>‹#›</a:t>
            </a:fld>
            <a:endParaRPr lang="en-GB"/>
          </a:p>
        </p:txBody>
      </p:sp>
    </p:spTree>
    <p:extLst>
      <p:ext uri="{BB962C8B-B14F-4D97-AF65-F5344CB8AC3E}">
        <p14:creationId xmlns:p14="http://schemas.microsoft.com/office/powerpoint/2010/main" val="1950651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8A15F83-075D-4C03-A982-D52B82FBFAA1}" type="datetimeFigureOut">
              <a:rPr lang="en-GB" smtClean="0"/>
              <a:t>26/11/2020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A6388E8-4986-4AF1-8A1E-6B49CF8769C0}" type="slidenum">
              <a:rPr lang="en-GB" smtClean="0"/>
              <a:t>‹#›</a:t>
            </a:fld>
            <a:endParaRPr lang="en-GB"/>
          </a:p>
        </p:txBody>
      </p:sp>
    </p:spTree>
    <p:extLst>
      <p:ext uri="{BB962C8B-B14F-4D97-AF65-F5344CB8AC3E}">
        <p14:creationId xmlns:p14="http://schemas.microsoft.com/office/powerpoint/2010/main" val="364019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8A15F83-075D-4C03-A982-D52B82FBFAA1}" type="datetimeFigureOut">
              <a:rPr lang="en-GB" smtClean="0"/>
              <a:t>26/11/2020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A6388E8-4986-4AF1-8A1E-6B49CF8769C0}" type="slidenum">
              <a:rPr lang="en-GB" smtClean="0"/>
              <a:t>‹#›</a:t>
            </a:fld>
            <a:endParaRPr lang="en-GB"/>
          </a:p>
        </p:txBody>
      </p:sp>
    </p:spTree>
    <p:extLst>
      <p:ext uri="{BB962C8B-B14F-4D97-AF65-F5344CB8AC3E}">
        <p14:creationId xmlns:p14="http://schemas.microsoft.com/office/powerpoint/2010/main" val="11027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A15F83-075D-4C03-A982-D52B82FBFAA1}" type="datetimeFigureOut">
              <a:rPr lang="en-GB" smtClean="0"/>
              <a:t>26/11/2020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A6388E8-4986-4AF1-8A1E-6B49CF8769C0}" type="slidenum">
              <a:rPr lang="en-GB" smtClean="0"/>
              <a:t>‹#›</a:t>
            </a:fld>
            <a:endParaRPr lang="en-GB"/>
          </a:p>
        </p:txBody>
      </p:sp>
    </p:spTree>
    <p:extLst>
      <p:ext uri="{BB962C8B-B14F-4D97-AF65-F5344CB8AC3E}">
        <p14:creationId xmlns:p14="http://schemas.microsoft.com/office/powerpoint/2010/main" val="1558741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8A15F83-075D-4C03-A982-D52B82FBFAA1}" type="datetimeFigureOut">
              <a:rPr lang="en-GB" smtClean="0"/>
              <a:t>26/11/2020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6388E8-4986-4AF1-8A1E-6B49CF8769C0}" type="slidenum">
              <a:rPr lang="en-GB" smtClean="0"/>
              <a:t>‹#›</a:t>
            </a:fld>
            <a:endParaRPr lang="en-GB"/>
          </a:p>
        </p:txBody>
      </p:sp>
    </p:spTree>
    <p:extLst>
      <p:ext uri="{BB962C8B-B14F-4D97-AF65-F5344CB8AC3E}">
        <p14:creationId xmlns:p14="http://schemas.microsoft.com/office/powerpoint/2010/main" val="3071958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8A15F83-075D-4C03-A982-D52B82FBFAA1}" type="datetimeFigureOut">
              <a:rPr lang="en-GB" smtClean="0"/>
              <a:t>26/11/2020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6388E8-4986-4AF1-8A1E-6B49CF8769C0}" type="slidenum">
              <a:rPr lang="en-GB" smtClean="0"/>
              <a:t>‹#›</a:t>
            </a:fld>
            <a:endParaRPr lang="en-GB"/>
          </a:p>
        </p:txBody>
      </p:sp>
    </p:spTree>
    <p:extLst>
      <p:ext uri="{BB962C8B-B14F-4D97-AF65-F5344CB8AC3E}">
        <p14:creationId xmlns:p14="http://schemas.microsoft.com/office/powerpoint/2010/main" val="2666813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A15F83-075D-4C03-A982-D52B82FBFAA1}" type="datetimeFigureOut">
              <a:rPr lang="en-GB" smtClean="0"/>
              <a:t>26/11/2020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6388E8-4986-4AF1-8A1E-6B49CF8769C0}" type="slidenum">
              <a:rPr lang="en-GB" smtClean="0"/>
              <a:t>‹#›</a:t>
            </a:fld>
            <a:endParaRPr lang="en-GB"/>
          </a:p>
        </p:txBody>
      </p:sp>
    </p:spTree>
    <p:extLst>
      <p:ext uri="{BB962C8B-B14F-4D97-AF65-F5344CB8AC3E}">
        <p14:creationId xmlns:p14="http://schemas.microsoft.com/office/powerpoint/2010/main" val="1384383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bbc.co.uk/teach/school-radio/primary-school-songs-give-me-oil-in-my-lamp/zk9qwty"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hyperlink" Target="https://cafod.org.uk/Education/Primary-teaching-resources/Peace-liturgy" TargetMode="External"/><Relationship Id="rId2" Type="http://schemas.openxmlformats.org/officeDocument/2006/relationships/hyperlink" Target="https://www.christianaid.org.uk/resources/songs-syria-presentation" TargetMode="Externa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130386"/>
          </a:xfrm>
        </p:spPr>
        <p:txBody>
          <a:bodyPr/>
          <a:lstStyle/>
          <a:p>
            <a:r>
              <a:rPr lang="en-GB" b="1" dirty="0" smtClean="0">
                <a:solidFill>
                  <a:srgbClr val="00B050"/>
                </a:solidFill>
              </a:rPr>
              <a:t>The Lord is here</a:t>
            </a:r>
            <a:endParaRPr lang="en-GB" b="1" dirty="0">
              <a:solidFill>
                <a:srgbClr val="00B050"/>
              </a:solidFill>
            </a:endParaRPr>
          </a:p>
        </p:txBody>
      </p:sp>
      <p:sp>
        <p:nvSpPr>
          <p:cNvPr id="3" name="Subtitle 2"/>
          <p:cNvSpPr>
            <a:spLocks noGrp="1"/>
          </p:cNvSpPr>
          <p:nvPr>
            <p:ph type="subTitle" idx="1"/>
          </p:nvPr>
        </p:nvSpPr>
        <p:spPr>
          <a:xfrm>
            <a:off x="1524000" y="2310938"/>
            <a:ext cx="9144000" cy="4030868"/>
          </a:xfrm>
        </p:spPr>
        <p:txBody>
          <a:bodyPr>
            <a:normAutofit fontScale="92500" lnSpcReduction="20000"/>
          </a:bodyPr>
          <a:lstStyle/>
          <a:p>
            <a:r>
              <a:rPr lang="en-GB" sz="6000" b="1" dirty="0" smtClean="0">
                <a:solidFill>
                  <a:srgbClr val="7030A0"/>
                </a:solidFill>
              </a:rPr>
              <a:t>His spirit is with us.</a:t>
            </a:r>
          </a:p>
          <a:p>
            <a:endParaRPr lang="en-GB" dirty="0" smtClean="0"/>
          </a:p>
          <a:p>
            <a:endParaRPr lang="en-GB" dirty="0"/>
          </a:p>
          <a:p>
            <a:endParaRPr lang="en-GB" dirty="0"/>
          </a:p>
          <a:p>
            <a:endParaRPr lang="en-US" b="1" dirty="0" smtClean="0"/>
          </a:p>
          <a:p>
            <a:endParaRPr lang="en-US" b="1" dirty="0"/>
          </a:p>
          <a:p>
            <a:endParaRPr lang="en-US" b="1" dirty="0" smtClean="0"/>
          </a:p>
          <a:p>
            <a:endParaRPr lang="en-GB" dirty="0" smtClean="0"/>
          </a:p>
          <a:p>
            <a:endParaRPr lang="en-GB" dirty="0"/>
          </a:p>
          <a:p>
            <a:r>
              <a:rPr lang="en-GB" dirty="0" smtClean="0"/>
              <a:t>Preparing for Advent</a:t>
            </a:r>
            <a:endParaRPr lang="en-GB" dirty="0"/>
          </a:p>
        </p:txBody>
      </p:sp>
      <p:pic>
        <p:nvPicPr>
          <p:cNvPr id="5" name="Picture 4"/>
          <p:cNvPicPr>
            <a:picLocks noChangeAspect="1"/>
          </p:cNvPicPr>
          <p:nvPr/>
        </p:nvPicPr>
        <p:blipFill>
          <a:blip r:embed="rId2"/>
          <a:stretch>
            <a:fillRect/>
          </a:stretch>
        </p:blipFill>
        <p:spPr>
          <a:xfrm>
            <a:off x="8944282" y="264074"/>
            <a:ext cx="2857500" cy="1600200"/>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05083" y="3062184"/>
            <a:ext cx="4919432" cy="2699519"/>
          </a:xfrm>
          <a:prstGeom prst="rect">
            <a:avLst/>
          </a:prstGeom>
        </p:spPr>
      </p:pic>
    </p:spTree>
    <p:extLst>
      <p:ext uri="{BB962C8B-B14F-4D97-AF65-F5344CB8AC3E}">
        <p14:creationId xmlns:p14="http://schemas.microsoft.com/office/powerpoint/2010/main" val="3743662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CANDLE OF LOVE</a:t>
            </a:r>
            <a:r>
              <a:rPr lang="en-GB" dirty="0" smtClean="0"/>
              <a:t/>
            </a:r>
            <a:br>
              <a:rPr lang="en-GB" dirty="0" smtClean="0"/>
            </a:br>
            <a:r>
              <a:rPr lang="en-US" b="1" dirty="0" smtClean="0"/>
              <a:t>John 13:35</a:t>
            </a:r>
            <a:r>
              <a:rPr lang="en-GB" dirty="0" smtClean="0"/>
              <a:t/>
            </a:r>
            <a:br>
              <a:rPr lang="en-GB" dirty="0" smtClean="0"/>
            </a:b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endParaRPr lang="en-GB" dirty="0" smtClean="0">
              <a:solidFill>
                <a:srgbClr val="7030A0"/>
              </a:solidFill>
            </a:endParaRPr>
          </a:p>
          <a:p>
            <a:pPr marL="0" indent="0">
              <a:buNone/>
            </a:pPr>
            <a:endParaRPr lang="en-GB" dirty="0">
              <a:solidFill>
                <a:srgbClr val="7030A0"/>
              </a:solidFill>
            </a:endParaRPr>
          </a:p>
          <a:p>
            <a:pPr marL="0" indent="0">
              <a:buNone/>
            </a:pPr>
            <a:r>
              <a:rPr lang="en-GB" dirty="0" smtClean="0">
                <a:solidFill>
                  <a:srgbClr val="7030A0"/>
                </a:solidFill>
              </a:rPr>
              <a:t>By </a:t>
            </a:r>
            <a:r>
              <a:rPr lang="en-GB" dirty="0">
                <a:solidFill>
                  <a:srgbClr val="7030A0"/>
                </a:solidFill>
              </a:rPr>
              <a:t>this everyone will know that you are my disciples, if you love one another.”</a:t>
            </a:r>
            <a:endParaRPr lang="en-GB" dirty="0" smtClean="0">
              <a:solidFill>
                <a:srgbClr val="7030A0"/>
              </a:solidFill>
            </a:endParaRPr>
          </a:p>
          <a:p>
            <a:r>
              <a:rPr lang="en-GB" dirty="0" smtClean="0"/>
              <a:t>I </a:t>
            </a:r>
            <a:r>
              <a:rPr lang="en-GB" dirty="0"/>
              <a:t>wonder if you have shown that you love someone this week</a:t>
            </a:r>
            <a:r>
              <a:rPr lang="en-GB" dirty="0" smtClean="0"/>
              <a:t>?</a:t>
            </a:r>
          </a:p>
          <a:p>
            <a:r>
              <a:rPr lang="en-GB" dirty="0" smtClean="0"/>
              <a:t> </a:t>
            </a:r>
            <a:r>
              <a:rPr lang="en-GB" dirty="0"/>
              <a:t>I wonder if you know anyone who is lonely or unhappy who especially needs your love just now? </a:t>
            </a:r>
            <a:endParaRPr lang="en-GB" dirty="0" smtClean="0"/>
          </a:p>
          <a:p>
            <a:r>
              <a:rPr lang="en-GB" dirty="0" smtClean="0"/>
              <a:t>I </a:t>
            </a:r>
            <a:r>
              <a:rPr lang="en-GB" dirty="0"/>
              <a:t>wonder what Jesus meant by his words in today’s Bible verse? Happy times of celebration  can be a lonely time for many people, and a time when some people can feel stressed and unloved as they see others being happy and being loved</a:t>
            </a:r>
          </a:p>
        </p:txBody>
      </p:sp>
      <p:pic>
        <p:nvPicPr>
          <p:cNvPr id="4" name="Picture 3"/>
          <p:cNvPicPr>
            <a:picLocks noChangeAspect="1"/>
          </p:cNvPicPr>
          <p:nvPr/>
        </p:nvPicPr>
        <p:blipFill>
          <a:blip r:embed="rId2"/>
          <a:stretch>
            <a:fillRect/>
          </a:stretch>
        </p:blipFill>
        <p:spPr>
          <a:xfrm>
            <a:off x="8209936" y="155625"/>
            <a:ext cx="2876550" cy="2502971"/>
          </a:xfrm>
          <a:prstGeom prst="rect">
            <a:avLst/>
          </a:prstGeom>
        </p:spPr>
      </p:pic>
      <p:pic>
        <p:nvPicPr>
          <p:cNvPr id="5" name="Picture 4"/>
          <p:cNvPicPr>
            <a:picLocks noChangeAspect="1"/>
          </p:cNvPicPr>
          <p:nvPr/>
        </p:nvPicPr>
        <p:blipFill>
          <a:blip r:embed="rId3"/>
          <a:stretch>
            <a:fillRect/>
          </a:stretch>
        </p:blipFill>
        <p:spPr>
          <a:xfrm>
            <a:off x="4393021" y="954087"/>
            <a:ext cx="2619375" cy="1743075"/>
          </a:xfrm>
          <a:prstGeom prst="rect">
            <a:avLst/>
          </a:prstGeom>
        </p:spPr>
      </p:pic>
    </p:spTree>
    <p:extLst>
      <p:ext uri="{BB962C8B-B14F-4D97-AF65-F5344CB8AC3E}">
        <p14:creationId xmlns:p14="http://schemas.microsoft.com/office/powerpoint/2010/main" val="2023558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CANDLE OF JOY </a:t>
            </a:r>
            <a:r>
              <a:rPr lang="en-GB" dirty="0" smtClean="0"/>
              <a:t/>
            </a:r>
            <a:br>
              <a:rPr lang="en-GB" dirty="0" smtClean="0"/>
            </a:br>
            <a:r>
              <a:rPr lang="en-US" b="1" dirty="0" smtClean="0"/>
              <a:t>Luke 2:10-11</a:t>
            </a:r>
            <a:r>
              <a:rPr lang="en-GB" dirty="0" smtClean="0"/>
              <a:t/>
            </a:r>
            <a:br>
              <a:rPr lang="en-GB" dirty="0" smtClean="0"/>
            </a:b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 </a:t>
            </a:r>
            <a:r>
              <a:rPr lang="en-GB" dirty="0">
                <a:solidFill>
                  <a:srgbClr val="7030A0"/>
                </a:solidFill>
              </a:rPr>
              <a:t>But the angel said to them, “Do not be afraid. I bring you good news that will cause great joy for all the people. </a:t>
            </a:r>
          </a:p>
          <a:p>
            <a:pPr marL="0" indent="0">
              <a:buNone/>
            </a:pPr>
            <a:r>
              <a:rPr lang="en-GB" dirty="0" smtClean="0">
                <a:solidFill>
                  <a:srgbClr val="7030A0"/>
                </a:solidFill>
              </a:rPr>
              <a:t> </a:t>
            </a:r>
            <a:r>
              <a:rPr lang="en-GB" dirty="0">
                <a:solidFill>
                  <a:srgbClr val="7030A0"/>
                </a:solidFill>
              </a:rPr>
              <a:t>Today in the town of David a </a:t>
            </a:r>
            <a:r>
              <a:rPr lang="en-GB" dirty="0" smtClean="0">
                <a:solidFill>
                  <a:srgbClr val="7030A0"/>
                </a:solidFill>
              </a:rPr>
              <a:t>Saviour </a:t>
            </a:r>
            <a:r>
              <a:rPr lang="en-GB" dirty="0">
                <a:solidFill>
                  <a:srgbClr val="7030A0"/>
                </a:solidFill>
              </a:rPr>
              <a:t>has been born to you; he is the Messiah, the Lord. </a:t>
            </a:r>
          </a:p>
          <a:p>
            <a:r>
              <a:rPr lang="en-GB" dirty="0" smtClean="0"/>
              <a:t>Although </a:t>
            </a:r>
            <a:r>
              <a:rPr lang="en-GB" dirty="0"/>
              <a:t>it is a while to go to Christmas, the message of the angels is one of the most joyful in the Bible (see verses above) and can be used to express the Christian joy at any time of the year</a:t>
            </a:r>
            <a:r>
              <a:rPr lang="en-GB" dirty="0" smtClean="0"/>
              <a:t>.</a:t>
            </a:r>
          </a:p>
          <a:p>
            <a:r>
              <a:rPr lang="en-GB" dirty="0" smtClean="0"/>
              <a:t> </a:t>
            </a:r>
            <a:r>
              <a:rPr lang="en-GB" dirty="0"/>
              <a:t>I wonder what brings you joy? </a:t>
            </a:r>
            <a:endParaRPr lang="en-GB" dirty="0" smtClean="0"/>
          </a:p>
          <a:p>
            <a:r>
              <a:rPr lang="en-GB" dirty="0" smtClean="0"/>
              <a:t>I </a:t>
            </a:r>
            <a:r>
              <a:rPr lang="en-GB" dirty="0"/>
              <a:t>wonder how you seek to bring joy to others?</a:t>
            </a:r>
          </a:p>
          <a:p>
            <a:endParaRPr lang="en-GB" dirty="0"/>
          </a:p>
        </p:txBody>
      </p:sp>
      <p:pic>
        <p:nvPicPr>
          <p:cNvPr id="10" name="Picture 9"/>
          <p:cNvPicPr>
            <a:picLocks noChangeAspect="1"/>
          </p:cNvPicPr>
          <p:nvPr/>
        </p:nvPicPr>
        <p:blipFill>
          <a:blip r:embed="rId2"/>
          <a:stretch>
            <a:fillRect/>
          </a:stretch>
        </p:blipFill>
        <p:spPr>
          <a:xfrm>
            <a:off x="7320424" y="199231"/>
            <a:ext cx="2762250" cy="1657350"/>
          </a:xfrm>
          <a:prstGeom prst="rect">
            <a:avLst/>
          </a:prstGeom>
        </p:spPr>
      </p:pic>
      <p:pic>
        <p:nvPicPr>
          <p:cNvPr id="11" name="Picture 10"/>
          <p:cNvPicPr>
            <a:picLocks noChangeAspect="1"/>
          </p:cNvPicPr>
          <p:nvPr/>
        </p:nvPicPr>
        <p:blipFill>
          <a:blip r:embed="rId3"/>
          <a:stretch>
            <a:fillRect/>
          </a:stretch>
        </p:blipFill>
        <p:spPr>
          <a:xfrm>
            <a:off x="9261987" y="4507927"/>
            <a:ext cx="2590339" cy="2165258"/>
          </a:xfrm>
          <a:prstGeom prst="rect">
            <a:avLst/>
          </a:prstGeom>
        </p:spPr>
      </p:pic>
    </p:spTree>
    <p:extLst>
      <p:ext uri="{BB962C8B-B14F-4D97-AF65-F5344CB8AC3E}">
        <p14:creationId xmlns:p14="http://schemas.microsoft.com/office/powerpoint/2010/main" val="17574975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 us say the words that Jesus gave us in prayer</a:t>
            </a:r>
            <a:endParaRPr lang="en-GB" dirty="0"/>
          </a:p>
        </p:txBody>
      </p:sp>
      <p:sp>
        <p:nvSpPr>
          <p:cNvPr id="3" name="Content Placeholder 2"/>
          <p:cNvSpPr>
            <a:spLocks noGrp="1"/>
          </p:cNvSpPr>
          <p:nvPr>
            <p:ph idx="1"/>
          </p:nvPr>
        </p:nvSpPr>
        <p:spPr/>
        <p:txBody>
          <a:bodyPr>
            <a:normAutofit fontScale="92500" lnSpcReduction="20000"/>
          </a:bodyPr>
          <a:lstStyle/>
          <a:p>
            <a:r>
              <a:rPr lang="en-GB" sz="3000" b="1" dirty="0">
                <a:solidFill>
                  <a:srgbClr val="7030A0"/>
                </a:solidFill>
              </a:rPr>
              <a:t>Our Father in heaven,</a:t>
            </a:r>
            <a:r>
              <a:rPr lang="en-GB" sz="3000" b="1" dirty="0" smtClean="0">
                <a:solidFill>
                  <a:srgbClr val="7030A0"/>
                </a:solidFill>
              </a:rPr>
              <a:t/>
            </a:r>
            <a:br>
              <a:rPr lang="en-GB" sz="3000" b="1" dirty="0" smtClean="0">
                <a:solidFill>
                  <a:srgbClr val="7030A0"/>
                </a:solidFill>
              </a:rPr>
            </a:br>
            <a:r>
              <a:rPr lang="en-GB" sz="3000" b="1" dirty="0">
                <a:solidFill>
                  <a:srgbClr val="7030A0"/>
                </a:solidFill>
              </a:rPr>
              <a:t>hallowed be your name,</a:t>
            </a:r>
            <a:r>
              <a:rPr lang="en-GB" sz="3000" b="1" dirty="0" smtClean="0">
                <a:solidFill>
                  <a:srgbClr val="7030A0"/>
                </a:solidFill>
              </a:rPr>
              <a:t/>
            </a:r>
            <a:br>
              <a:rPr lang="en-GB" sz="3000" b="1" dirty="0" smtClean="0">
                <a:solidFill>
                  <a:srgbClr val="7030A0"/>
                </a:solidFill>
              </a:rPr>
            </a:br>
            <a:r>
              <a:rPr lang="en-GB" sz="3000" b="1" dirty="0">
                <a:solidFill>
                  <a:srgbClr val="7030A0"/>
                </a:solidFill>
              </a:rPr>
              <a:t>your kingdom come,</a:t>
            </a:r>
            <a:r>
              <a:rPr lang="en-GB" sz="3000" b="1" dirty="0" smtClean="0">
                <a:solidFill>
                  <a:srgbClr val="7030A0"/>
                </a:solidFill>
              </a:rPr>
              <a:t/>
            </a:r>
            <a:br>
              <a:rPr lang="en-GB" sz="3000" b="1" dirty="0" smtClean="0">
                <a:solidFill>
                  <a:srgbClr val="7030A0"/>
                </a:solidFill>
              </a:rPr>
            </a:br>
            <a:r>
              <a:rPr lang="en-GB" sz="3000" b="1" dirty="0">
                <a:solidFill>
                  <a:srgbClr val="7030A0"/>
                </a:solidFill>
              </a:rPr>
              <a:t>your will be done,</a:t>
            </a:r>
            <a:r>
              <a:rPr lang="en-GB" sz="3000" b="1" dirty="0" smtClean="0">
                <a:solidFill>
                  <a:srgbClr val="7030A0"/>
                </a:solidFill>
              </a:rPr>
              <a:t/>
            </a:r>
            <a:br>
              <a:rPr lang="en-GB" sz="3000" b="1" dirty="0" smtClean="0">
                <a:solidFill>
                  <a:srgbClr val="7030A0"/>
                </a:solidFill>
              </a:rPr>
            </a:br>
            <a:r>
              <a:rPr lang="en-GB" sz="3000" b="1" dirty="0">
                <a:solidFill>
                  <a:srgbClr val="7030A0"/>
                </a:solidFill>
              </a:rPr>
              <a:t>on earth as in heaven.</a:t>
            </a:r>
            <a:r>
              <a:rPr lang="en-GB" sz="3000" b="1" dirty="0" smtClean="0">
                <a:solidFill>
                  <a:srgbClr val="7030A0"/>
                </a:solidFill>
              </a:rPr>
              <a:t/>
            </a:r>
            <a:br>
              <a:rPr lang="en-GB" sz="3000" b="1" dirty="0" smtClean="0">
                <a:solidFill>
                  <a:srgbClr val="7030A0"/>
                </a:solidFill>
              </a:rPr>
            </a:br>
            <a:r>
              <a:rPr lang="en-GB" sz="3000" b="1" dirty="0">
                <a:solidFill>
                  <a:srgbClr val="7030A0"/>
                </a:solidFill>
              </a:rPr>
              <a:t>Give us today our daily bread.</a:t>
            </a:r>
            <a:r>
              <a:rPr lang="en-GB" sz="3000" b="1" dirty="0" smtClean="0">
                <a:solidFill>
                  <a:srgbClr val="7030A0"/>
                </a:solidFill>
              </a:rPr>
              <a:t/>
            </a:r>
            <a:br>
              <a:rPr lang="en-GB" sz="3000" b="1" dirty="0" smtClean="0">
                <a:solidFill>
                  <a:srgbClr val="7030A0"/>
                </a:solidFill>
              </a:rPr>
            </a:br>
            <a:r>
              <a:rPr lang="en-GB" sz="3000" b="1" dirty="0">
                <a:solidFill>
                  <a:srgbClr val="7030A0"/>
                </a:solidFill>
              </a:rPr>
              <a:t>Forgive us our sins</a:t>
            </a:r>
            <a:r>
              <a:rPr lang="en-GB" sz="3000" b="1" dirty="0" smtClean="0">
                <a:solidFill>
                  <a:srgbClr val="7030A0"/>
                </a:solidFill>
              </a:rPr>
              <a:t/>
            </a:r>
            <a:br>
              <a:rPr lang="en-GB" sz="3000" b="1" dirty="0" smtClean="0">
                <a:solidFill>
                  <a:srgbClr val="7030A0"/>
                </a:solidFill>
              </a:rPr>
            </a:br>
            <a:r>
              <a:rPr lang="en-GB" sz="3000" b="1" dirty="0">
                <a:solidFill>
                  <a:srgbClr val="7030A0"/>
                </a:solidFill>
              </a:rPr>
              <a:t>as we forgive those who sin against us.</a:t>
            </a:r>
            <a:r>
              <a:rPr lang="en-GB" sz="3000" b="1" dirty="0" smtClean="0">
                <a:solidFill>
                  <a:srgbClr val="7030A0"/>
                </a:solidFill>
              </a:rPr>
              <a:t/>
            </a:r>
            <a:br>
              <a:rPr lang="en-GB" sz="3000" b="1" dirty="0" smtClean="0">
                <a:solidFill>
                  <a:srgbClr val="7030A0"/>
                </a:solidFill>
              </a:rPr>
            </a:br>
            <a:r>
              <a:rPr lang="en-GB" sz="3000" b="1" dirty="0">
                <a:solidFill>
                  <a:srgbClr val="7030A0"/>
                </a:solidFill>
              </a:rPr>
              <a:t>Lead us not into temptation</a:t>
            </a:r>
            <a:r>
              <a:rPr lang="en-GB" sz="3000" b="1" dirty="0" smtClean="0">
                <a:solidFill>
                  <a:srgbClr val="7030A0"/>
                </a:solidFill>
              </a:rPr>
              <a:t/>
            </a:r>
            <a:br>
              <a:rPr lang="en-GB" sz="3000" b="1" dirty="0" smtClean="0">
                <a:solidFill>
                  <a:srgbClr val="7030A0"/>
                </a:solidFill>
              </a:rPr>
            </a:br>
            <a:r>
              <a:rPr lang="en-GB" sz="3000" b="1" dirty="0">
                <a:solidFill>
                  <a:srgbClr val="7030A0"/>
                </a:solidFill>
              </a:rPr>
              <a:t>but deliver us from evil.</a:t>
            </a:r>
            <a:r>
              <a:rPr lang="en-GB" sz="3000" b="1" dirty="0" smtClean="0">
                <a:solidFill>
                  <a:srgbClr val="7030A0"/>
                </a:solidFill>
              </a:rPr>
              <a:t/>
            </a:r>
            <a:br>
              <a:rPr lang="en-GB" sz="3000" b="1" dirty="0" smtClean="0">
                <a:solidFill>
                  <a:srgbClr val="7030A0"/>
                </a:solidFill>
              </a:rPr>
            </a:br>
            <a:r>
              <a:rPr lang="en-GB" sz="3000" b="1" dirty="0">
                <a:solidFill>
                  <a:srgbClr val="7030A0"/>
                </a:solidFill>
              </a:rPr>
              <a:t>For the kingdom, the power,</a:t>
            </a:r>
            <a:r>
              <a:rPr lang="en-GB" sz="3000" b="1" dirty="0" smtClean="0">
                <a:solidFill>
                  <a:srgbClr val="7030A0"/>
                </a:solidFill>
              </a:rPr>
              <a:t/>
            </a:r>
            <a:br>
              <a:rPr lang="en-GB" sz="3000" b="1" dirty="0" smtClean="0">
                <a:solidFill>
                  <a:srgbClr val="7030A0"/>
                </a:solidFill>
              </a:rPr>
            </a:br>
            <a:r>
              <a:rPr lang="en-GB" sz="3000" b="1" dirty="0">
                <a:solidFill>
                  <a:srgbClr val="7030A0"/>
                </a:solidFill>
              </a:rPr>
              <a:t>and the glory are yours</a:t>
            </a:r>
            <a:r>
              <a:rPr lang="en-GB" sz="3000" b="1" dirty="0" smtClean="0">
                <a:solidFill>
                  <a:srgbClr val="7030A0"/>
                </a:solidFill>
              </a:rPr>
              <a:t/>
            </a:r>
            <a:br>
              <a:rPr lang="en-GB" sz="3000" b="1" dirty="0" smtClean="0">
                <a:solidFill>
                  <a:srgbClr val="7030A0"/>
                </a:solidFill>
              </a:rPr>
            </a:br>
            <a:r>
              <a:rPr lang="en-GB" sz="3000" b="1" dirty="0">
                <a:solidFill>
                  <a:srgbClr val="7030A0"/>
                </a:solidFill>
              </a:rPr>
              <a:t>now and for ever.</a:t>
            </a:r>
            <a:r>
              <a:rPr lang="en-GB" sz="3000" b="1" dirty="0" smtClean="0">
                <a:solidFill>
                  <a:srgbClr val="7030A0"/>
                </a:solidFill>
              </a:rPr>
              <a:t/>
            </a:r>
            <a:br>
              <a:rPr lang="en-GB" sz="3000" b="1" dirty="0" smtClean="0">
                <a:solidFill>
                  <a:srgbClr val="7030A0"/>
                </a:solidFill>
              </a:rPr>
            </a:br>
            <a:r>
              <a:rPr lang="en-GB" sz="3000" b="1" dirty="0">
                <a:solidFill>
                  <a:srgbClr val="7030A0"/>
                </a:solidFill>
              </a:rPr>
              <a:t>Amen</a:t>
            </a:r>
            <a:r>
              <a:rPr lang="en-GB" dirty="0"/>
              <a:t>.</a:t>
            </a:r>
          </a:p>
        </p:txBody>
      </p:sp>
    </p:spTree>
    <p:extLst>
      <p:ext uri="{BB962C8B-B14F-4D97-AF65-F5344CB8AC3E}">
        <p14:creationId xmlns:p14="http://schemas.microsoft.com/office/powerpoint/2010/main" val="1723546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CELEBRATE</a:t>
            </a:r>
            <a:r>
              <a:rPr lang="en-GB" dirty="0" smtClean="0"/>
              <a:t/>
            </a:r>
            <a:br>
              <a:rPr lang="en-GB" dirty="0" smtClean="0"/>
            </a:br>
            <a:r>
              <a:rPr lang="en-US" b="1" dirty="0" smtClean="0"/>
              <a:t>John 8:12</a:t>
            </a:r>
            <a:r>
              <a:rPr lang="en-GB" dirty="0" smtClean="0"/>
              <a:t/>
            </a:r>
            <a:br>
              <a:rPr lang="en-GB" dirty="0" smtClean="0"/>
            </a:br>
            <a:endParaRPr lang="en-GB" dirty="0"/>
          </a:p>
        </p:txBody>
      </p:sp>
      <p:sp>
        <p:nvSpPr>
          <p:cNvPr id="3" name="Content Placeholder 2"/>
          <p:cNvSpPr>
            <a:spLocks noGrp="1"/>
          </p:cNvSpPr>
          <p:nvPr>
            <p:ph idx="1"/>
          </p:nvPr>
        </p:nvSpPr>
        <p:spPr/>
        <p:txBody>
          <a:bodyPr/>
          <a:lstStyle/>
          <a:p>
            <a:r>
              <a:rPr lang="en-GB" dirty="0" smtClean="0"/>
              <a:t>Take </a:t>
            </a:r>
            <a:r>
              <a:rPr lang="en-GB" dirty="0"/>
              <a:t>time to celebrate the hope, peace, love and joy you have seen </a:t>
            </a:r>
            <a:r>
              <a:rPr lang="en-GB" dirty="0" smtClean="0"/>
              <a:t>around </a:t>
            </a:r>
            <a:r>
              <a:rPr lang="en-GB" dirty="0"/>
              <a:t>the school this </a:t>
            </a:r>
            <a:r>
              <a:rPr lang="en-GB" dirty="0" smtClean="0"/>
              <a:t>week</a:t>
            </a:r>
            <a:endParaRPr lang="en-GB" dirty="0"/>
          </a:p>
          <a:p>
            <a:endParaRPr lang="en-GB" dirty="0"/>
          </a:p>
        </p:txBody>
      </p:sp>
      <p:pic>
        <p:nvPicPr>
          <p:cNvPr id="4" name="Picture 3"/>
          <p:cNvPicPr>
            <a:picLocks noChangeAspect="1"/>
          </p:cNvPicPr>
          <p:nvPr/>
        </p:nvPicPr>
        <p:blipFill>
          <a:blip r:embed="rId2"/>
          <a:stretch>
            <a:fillRect/>
          </a:stretch>
        </p:blipFill>
        <p:spPr>
          <a:xfrm>
            <a:off x="7830589" y="2733171"/>
            <a:ext cx="3832167" cy="3832167"/>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4471" y="2733171"/>
            <a:ext cx="4303271" cy="3893038"/>
          </a:xfrm>
          <a:prstGeom prst="rect">
            <a:avLst/>
          </a:prstGeom>
        </p:spPr>
      </p:pic>
    </p:spTree>
    <p:extLst>
      <p:ext uri="{BB962C8B-B14F-4D97-AF65-F5344CB8AC3E}">
        <p14:creationId xmlns:p14="http://schemas.microsoft.com/office/powerpoint/2010/main" val="880542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B050"/>
                </a:solidFill>
              </a:rPr>
              <a:t>May the Lord grant us justice, truth and peace</a:t>
            </a:r>
            <a:endParaRPr lang="en-GB" b="1" dirty="0">
              <a:solidFill>
                <a:srgbClr val="00B050"/>
              </a:solidFill>
            </a:endParaRPr>
          </a:p>
        </p:txBody>
      </p:sp>
      <p:sp>
        <p:nvSpPr>
          <p:cNvPr id="3" name="Content Placeholder 2"/>
          <p:cNvSpPr>
            <a:spLocks noGrp="1"/>
          </p:cNvSpPr>
          <p:nvPr>
            <p:ph idx="1"/>
          </p:nvPr>
        </p:nvSpPr>
        <p:spPr/>
        <p:txBody>
          <a:bodyPr/>
          <a:lstStyle/>
          <a:p>
            <a:endParaRPr lang="en-GB" dirty="0" smtClean="0"/>
          </a:p>
          <a:p>
            <a:pPr marL="0" indent="0">
              <a:buNone/>
            </a:pPr>
            <a:r>
              <a:rPr lang="en-GB" sz="4800" b="1" dirty="0" smtClean="0">
                <a:solidFill>
                  <a:srgbClr val="7030A0"/>
                </a:solidFill>
              </a:rPr>
              <a:t>And make this school a place of happiness</a:t>
            </a:r>
          </a:p>
          <a:p>
            <a:pPr marL="0" indent="0">
              <a:buNone/>
            </a:pPr>
            <a:r>
              <a:rPr lang="en-GB" sz="4800" b="1" dirty="0" smtClean="0">
                <a:solidFill>
                  <a:srgbClr val="7030A0"/>
                </a:solidFill>
              </a:rPr>
              <a:t>Amen</a:t>
            </a:r>
            <a:endParaRPr lang="en-GB" sz="4800" b="1" dirty="0">
              <a:solidFill>
                <a:srgbClr val="7030A0"/>
              </a:solidFill>
            </a:endParaRPr>
          </a:p>
        </p:txBody>
      </p:sp>
    </p:spTree>
    <p:extLst>
      <p:ext uri="{BB962C8B-B14F-4D97-AF65-F5344CB8AC3E}">
        <p14:creationId xmlns:p14="http://schemas.microsoft.com/office/powerpoint/2010/main" val="1561629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603" y="-297"/>
            <a:ext cx="9144793" cy="6858594"/>
          </a:xfrm>
          <a:prstGeom prst="rect">
            <a:avLst/>
          </a:prstGeom>
        </p:spPr>
      </p:pic>
    </p:spTree>
    <p:extLst>
      <p:ext uri="{BB962C8B-B14F-4D97-AF65-F5344CB8AC3E}">
        <p14:creationId xmlns:p14="http://schemas.microsoft.com/office/powerpoint/2010/main" val="3420345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66684" y="923924"/>
            <a:ext cx="9311148" cy="5708233"/>
          </a:xfrm>
          <a:prstGeom prst="rect">
            <a:avLst/>
          </a:prstGeom>
        </p:spPr>
      </p:pic>
    </p:spTree>
    <p:extLst>
      <p:ext uri="{BB962C8B-B14F-4D97-AF65-F5344CB8AC3E}">
        <p14:creationId xmlns:p14="http://schemas.microsoft.com/office/powerpoint/2010/main" val="2280672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7030A0"/>
                </a:solidFill>
              </a:rPr>
              <a:t>Lets sing and celebrate together.</a:t>
            </a:r>
            <a:endParaRPr lang="en-GB" dirty="0">
              <a:solidFill>
                <a:srgbClr val="7030A0"/>
              </a:solidFill>
            </a:endParaRPr>
          </a:p>
        </p:txBody>
      </p:sp>
      <p:sp>
        <p:nvSpPr>
          <p:cNvPr id="3" name="Content Placeholder 2"/>
          <p:cNvSpPr>
            <a:spLocks noGrp="1"/>
          </p:cNvSpPr>
          <p:nvPr>
            <p:ph idx="1"/>
          </p:nvPr>
        </p:nvSpPr>
        <p:spPr/>
        <p:txBody>
          <a:bodyPr/>
          <a:lstStyle/>
          <a:p>
            <a:r>
              <a:rPr lang="en-GB" dirty="0" smtClean="0">
                <a:hlinkClick r:id="rId2"/>
              </a:rPr>
              <a:t>https://www.bbc.co.uk/teach/school-radio/primary-school-songs-give-me-oil-in-my-lamp/zk9qwty</a:t>
            </a:r>
            <a:endParaRPr lang="en-GB" dirty="0" smtClean="0"/>
          </a:p>
          <a:p>
            <a:endParaRPr lang="en-GB" dirty="0"/>
          </a:p>
          <a:p>
            <a:r>
              <a:rPr lang="en-GB" b="1" i="0" u="none" strike="noStrike" dirty="0" smtClean="0">
                <a:solidFill>
                  <a:srgbClr val="333333"/>
                </a:solidFill>
                <a:effectLst/>
                <a:latin typeface="ReithSans"/>
              </a:rPr>
              <a:t>Give me oil in my lamp</a:t>
            </a:r>
            <a:endParaRPr lang="en-GB" dirty="0"/>
          </a:p>
        </p:txBody>
      </p:sp>
      <p:pic>
        <p:nvPicPr>
          <p:cNvPr id="4" name="Picture 3"/>
          <p:cNvPicPr>
            <a:picLocks noChangeAspect="1"/>
          </p:cNvPicPr>
          <p:nvPr/>
        </p:nvPicPr>
        <p:blipFill>
          <a:blip r:embed="rId3"/>
          <a:stretch>
            <a:fillRect/>
          </a:stretch>
        </p:blipFill>
        <p:spPr>
          <a:xfrm>
            <a:off x="7202743" y="3424852"/>
            <a:ext cx="3390900" cy="2486025"/>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3393" y="3699438"/>
            <a:ext cx="3136951" cy="3011999"/>
          </a:xfrm>
          <a:prstGeom prst="rect">
            <a:avLst/>
          </a:prstGeom>
        </p:spPr>
      </p:pic>
    </p:spTree>
    <p:extLst>
      <p:ext uri="{BB962C8B-B14F-4D97-AF65-F5344CB8AC3E}">
        <p14:creationId xmlns:p14="http://schemas.microsoft.com/office/powerpoint/2010/main" val="1592167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74949" y="-61913"/>
            <a:ext cx="9940701" cy="7200132"/>
          </a:xfrm>
          <a:prstGeom prst="rect">
            <a:avLst/>
          </a:prstGeom>
        </p:spPr>
      </p:pic>
    </p:spTree>
    <p:extLst>
      <p:ext uri="{BB962C8B-B14F-4D97-AF65-F5344CB8AC3E}">
        <p14:creationId xmlns:p14="http://schemas.microsoft.com/office/powerpoint/2010/main" val="257229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20333"/>
            <a:ext cx="12309987" cy="7333933"/>
          </a:xfrm>
          <a:prstGeom prst="rect">
            <a:avLst/>
          </a:prstGeom>
        </p:spPr>
      </p:pic>
    </p:spTree>
    <p:extLst>
      <p:ext uri="{BB962C8B-B14F-4D97-AF65-F5344CB8AC3E}">
        <p14:creationId xmlns:p14="http://schemas.microsoft.com/office/powerpoint/2010/main" val="3256403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6142" y="-422787"/>
            <a:ext cx="6076336" cy="4778477"/>
          </a:xfrm>
          <a:prstGeom prst="rect">
            <a:avLst/>
          </a:prstGeom>
        </p:spPr>
      </p:pic>
      <p:pic>
        <p:nvPicPr>
          <p:cNvPr id="5" name="Picture 4"/>
          <p:cNvPicPr>
            <a:picLocks noChangeAspect="1"/>
          </p:cNvPicPr>
          <p:nvPr/>
        </p:nvPicPr>
        <p:blipFill>
          <a:blip r:embed="rId3"/>
          <a:stretch>
            <a:fillRect/>
          </a:stretch>
        </p:blipFill>
        <p:spPr>
          <a:xfrm>
            <a:off x="6508955" y="1295198"/>
            <a:ext cx="5219393" cy="5187760"/>
          </a:xfrm>
          <a:prstGeom prst="rect">
            <a:avLst/>
          </a:prstGeom>
        </p:spPr>
      </p:pic>
      <p:pic>
        <p:nvPicPr>
          <p:cNvPr id="6" name="Picture 5"/>
          <p:cNvPicPr>
            <a:picLocks noChangeAspect="1"/>
          </p:cNvPicPr>
          <p:nvPr/>
        </p:nvPicPr>
        <p:blipFill>
          <a:blip r:embed="rId4"/>
          <a:stretch>
            <a:fillRect/>
          </a:stretch>
        </p:blipFill>
        <p:spPr>
          <a:xfrm>
            <a:off x="133196" y="4127398"/>
            <a:ext cx="2466975" cy="1847850"/>
          </a:xfrm>
          <a:prstGeom prst="rect">
            <a:avLst/>
          </a:prstGeom>
        </p:spPr>
      </p:pic>
      <p:pic>
        <p:nvPicPr>
          <p:cNvPr id="7" name="Picture 6"/>
          <p:cNvPicPr>
            <a:picLocks noChangeAspect="1"/>
          </p:cNvPicPr>
          <p:nvPr/>
        </p:nvPicPr>
        <p:blipFill>
          <a:blip r:embed="rId5"/>
          <a:stretch>
            <a:fillRect/>
          </a:stretch>
        </p:blipFill>
        <p:spPr>
          <a:xfrm>
            <a:off x="3264310" y="4022930"/>
            <a:ext cx="1704975" cy="2686050"/>
          </a:xfrm>
          <a:prstGeom prst="rect">
            <a:avLst/>
          </a:prstGeom>
        </p:spPr>
      </p:pic>
    </p:spTree>
    <p:extLst>
      <p:ext uri="{BB962C8B-B14F-4D97-AF65-F5344CB8AC3E}">
        <p14:creationId xmlns:p14="http://schemas.microsoft.com/office/powerpoint/2010/main" val="680495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dirty="0" smtClean="0">
                <a:solidFill>
                  <a:srgbClr val="7030A0"/>
                </a:solidFill>
              </a:rPr>
              <a:t>For in this hope we were saved. But hope that is seen is no hope at all. Who hopes for what they already have?  But if we hope for what we do not yet have, we wait for it patiently.</a:t>
            </a:r>
            <a:endParaRPr lang="en-GB" sz="3200" b="1" dirty="0">
              <a:solidFill>
                <a:srgbClr val="7030A0"/>
              </a:solidFill>
            </a:endParaRPr>
          </a:p>
        </p:txBody>
      </p:sp>
      <p:sp>
        <p:nvSpPr>
          <p:cNvPr id="3" name="Content Placeholder 2"/>
          <p:cNvSpPr>
            <a:spLocks noGrp="1"/>
          </p:cNvSpPr>
          <p:nvPr>
            <p:ph idx="1"/>
          </p:nvPr>
        </p:nvSpPr>
        <p:spPr/>
        <p:txBody>
          <a:bodyPr/>
          <a:lstStyle/>
          <a:p>
            <a:r>
              <a:rPr lang="en-US" b="1" dirty="0"/>
              <a:t>Romans 8:24-25</a:t>
            </a:r>
            <a:endParaRPr lang="en-GB" dirty="0"/>
          </a:p>
          <a:p>
            <a:r>
              <a:rPr lang="en-GB" dirty="0" smtClean="0"/>
              <a:t>1</a:t>
            </a:r>
            <a:r>
              <a:rPr lang="en-GB" dirty="0"/>
              <a:t>. God's people, The Candle of Hope.  </a:t>
            </a:r>
          </a:p>
          <a:p>
            <a:r>
              <a:rPr lang="en-GB" dirty="0"/>
              <a:t>2. The Old Testament prophets, The Candle of Peace.  </a:t>
            </a:r>
          </a:p>
          <a:p>
            <a:r>
              <a:rPr lang="en-GB" dirty="0"/>
              <a:t>3. John the Baptist, The Candle of Love</a:t>
            </a:r>
            <a:r>
              <a:rPr lang="en-GB" dirty="0" smtClean="0"/>
              <a:t>.</a:t>
            </a:r>
          </a:p>
          <a:p>
            <a:r>
              <a:rPr lang="en-GB" dirty="0" smtClean="0"/>
              <a:t>  </a:t>
            </a:r>
            <a:r>
              <a:rPr lang="en-GB" dirty="0"/>
              <a:t>4. Mary the mother of Jesus , The Candle of Joy.</a:t>
            </a:r>
          </a:p>
          <a:p>
            <a:endParaRPr lang="en-GB" dirty="0"/>
          </a:p>
        </p:txBody>
      </p:sp>
      <p:pic>
        <p:nvPicPr>
          <p:cNvPr id="4" name="Picture 3"/>
          <p:cNvPicPr>
            <a:picLocks noChangeAspect="1"/>
          </p:cNvPicPr>
          <p:nvPr/>
        </p:nvPicPr>
        <p:blipFill>
          <a:blip r:embed="rId2"/>
          <a:stretch>
            <a:fillRect/>
          </a:stretch>
        </p:blipFill>
        <p:spPr>
          <a:xfrm>
            <a:off x="6156802" y="4481203"/>
            <a:ext cx="2143125" cy="2143125"/>
          </a:xfrm>
          <a:prstGeom prst="rect">
            <a:avLst/>
          </a:prstGeom>
        </p:spPr>
      </p:pic>
      <p:pic>
        <p:nvPicPr>
          <p:cNvPr id="5" name="Picture 4"/>
          <p:cNvPicPr>
            <a:picLocks noChangeAspect="1"/>
          </p:cNvPicPr>
          <p:nvPr/>
        </p:nvPicPr>
        <p:blipFill>
          <a:blip r:embed="rId3"/>
          <a:stretch>
            <a:fillRect/>
          </a:stretch>
        </p:blipFill>
        <p:spPr>
          <a:xfrm>
            <a:off x="757237" y="4481204"/>
            <a:ext cx="2143125" cy="2143125"/>
          </a:xfrm>
          <a:prstGeom prst="rect">
            <a:avLst/>
          </a:prstGeom>
        </p:spPr>
      </p:pic>
      <p:pic>
        <p:nvPicPr>
          <p:cNvPr id="6" name="Picture 5"/>
          <p:cNvPicPr>
            <a:picLocks noChangeAspect="1"/>
          </p:cNvPicPr>
          <p:nvPr/>
        </p:nvPicPr>
        <p:blipFill>
          <a:blip r:embed="rId4"/>
          <a:stretch>
            <a:fillRect/>
          </a:stretch>
        </p:blipFill>
        <p:spPr>
          <a:xfrm>
            <a:off x="3551099" y="4481204"/>
            <a:ext cx="1954966" cy="2071379"/>
          </a:xfrm>
          <a:prstGeom prst="rect">
            <a:avLst/>
          </a:prstGeom>
        </p:spPr>
      </p:pic>
      <p:pic>
        <p:nvPicPr>
          <p:cNvPr id="7" name="Picture 6"/>
          <p:cNvPicPr>
            <a:picLocks noChangeAspect="1"/>
          </p:cNvPicPr>
          <p:nvPr/>
        </p:nvPicPr>
        <p:blipFill>
          <a:blip r:embed="rId5"/>
          <a:stretch>
            <a:fillRect/>
          </a:stretch>
        </p:blipFill>
        <p:spPr>
          <a:xfrm>
            <a:off x="9281652" y="1534319"/>
            <a:ext cx="2388931" cy="2466975"/>
          </a:xfrm>
          <a:prstGeom prst="rect">
            <a:avLst/>
          </a:prstGeom>
        </p:spPr>
      </p:pic>
      <p:pic>
        <p:nvPicPr>
          <p:cNvPr id="8" name="Picture 7"/>
          <p:cNvPicPr>
            <a:picLocks noChangeAspect="1"/>
          </p:cNvPicPr>
          <p:nvPr/>
        </p:nvPicPr>
        <p:blipFill>
          <a:blip r:embed="rId6"/>
          <a:stretch>
            <a:fillRect/>
          </a:stretch>
        </p:blipFill>
        <p:spPr>
          <a:xfrm>
            <a:off x="8762505" y="4345858"/>
            <a:ext cx="3331172" cy="2206725"/>
          </a:xfrm>
          <a:prstGeom prst="rect">
            <a:avLst/>
          </a:prstGeom>
        </p:spPr>
      </p:pic>
    </p:spTree>
    <p:extLst>
      <p:ext uri="{BB962C8B-B14F-4D97-AF65-F5344CB8AC3E}">
        <p14:creationId xmlns:p14="http://schemas.microsoft.com/office/powerpoint/2010/main" val="1878688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CANDLE OF PEACE</a:t>
            </a:r>
            <a:r>
              <a:rPr lang="en-GB" dirty="0" smtClean="0"/>
              <a:t/>
            </a:r>
            <a:br>
              <a:rPr lang="en-GB" dirty="0" smtClean="0"/>
            </a:br>
            <a:r>
              <a:rPr lang="en-US" b="1" dirty="0" smtClean="0"/>
              <a:t>John 14:27</a:t>
            </a:r>
            <a:r>
              <a:rPr lang="en-GB" dirty="0" smtClean="0"/>
              <a:t/>
            </a:r>
            <a:br>
              <a:rPr lang="en-GB" dirty="0" smtClean="0"/>
            </a:br>
            <a:r>
              <a:rPr lang="en-GB" b="1" baseline="30000" dirty="0"/>
              <a:t> </a:t>
            </a:r>
            <a:endParaRPr lang="en-GB" sz="2700" b="1" dirty="0"/>
          </a:p>
        </p:txBody>
      </p:sp>
      <p:sp>
        <p:nvSpPr>
          <p:cNvPr id="3" name="Content Placeholder 2"/>
          <p:cNvSpPr>
            <a:spLocks noGrp="1"/>
          </p:cNvSpPr>
          <p:nvPr>
            <p:ph idx="1"/>
          </p:nvPr>
        </p:nvSpPr>
        <p:spPr/>
        <p:txBody>
          <a:bodyPr>
            <a:normAutofit fontScale="62500" lnSpcReduction="20000"/>
          </a:bodyPr>
          <a:lstStyle/>
          <a:p>
            <a:endParaRPr lang="en-GB" dirty="0" smtClean="0"/>
          </a:p>
          <a:p>
            <a:r>
              <a:rPr lang="en-GB" sz="5100" b="1" dirty="0">
                <a:solidFill>
                  <a:srgbClr val="7030A0"/>
                </a:solidFill>
              </a:rPr>
              <a:t>Peace I leave with you; my peace I give you. I do not give to you as the world gives. Do not let your hearts be troubled and do not be afraid.</a:t>
            </a:r>
          </a:p>
          <a:p>
            <a:endParaRPr lang="en-GB" dirty="0" smtClean="0"/>
          </a:p>
          <a:p>
            <a:r>
              <a:rPr lang="en-GB" dirty="0" smtClean="0"/>
              <a:t>I </a:t>
            </a:r>
            <a:r>
              <a:rPr lang="en-GB" dirty="0"/>
              <a:t>wonder why peace was so important to Jesus and why he wanted to leave peace with his disciples? </a:t>
            </a:r>
            <a:endParaRPr lang="en-GB" dirty="0" smtClean="0"/>
          </a:p>
          <a:p>
            <a:r>
              <a:rPr lang="en-GB" dirty="0" smtClean="0"/>
              <a:t>I </a:t>
            </a:r>
            <a:r>
              <a:rPr lang="en-GB" dirty="0"/>
              <a:t>wonder why we see situations in school, in our community and around the world where peace is lacking? </a:t>
            </a:r>
            <a:endParaRPr lang="en-GB" dirty="0" smtClean="0"/>
          </a:p>
          <a:p>
            <a:r>
              <a:rPr lang="en-GB" dirty="0" smtClean="0"/>
              <a:t>I </a:t>
            </a:r>
            <a:r>
              <a:rPr lang="en-GB" dirty="0"/>
              <a:t>wonder why peace is not a natural part of the way in which people live and act</a:t>
            </a:r>
            <a:r>
              <a:rPr lang="en-GB" dirty="0" smtClean="0"/>
              <a:t>?</a:t>
            </a:r>
          </a:p>
          <a:p>
            <a:r>
              <a:rPr lang="en-GB" dirty="0" smtClean="0"/>
              <a:t> </a:t>
            </a:r>
            <a:r>
              <a:rPr lang="en-GB" dirty="0"/>
              <a:t>I wonder if you have any ideas about how this could be changed?</a:t>
            </a:r>
          </a:p>
          <a:p>
            <a:pPr marL="0" indent="0">
              <a:buNone/>
            </a:pPr>
            <a:r>
              <a:rPr lang="en-GB" dirty="0"/>
              <a:t> </a:t>
            </a:r>
          </a:p>
          <a:p>
            <a:r>
              <a:rPr lang="en-GB" dirty="0"/>
              <a:t>Use this idea to model how to pray for peace:</a:t>
            </a:r>
          </a:p>
          <a:p>
            <a:r>
              <a:rPr lang="en-GB" u="sng" dirty="0">
                <a:hlinkClick r:id="rId2"/>
              </a:rPr>
              <a:t>https://www.christianaid.org.uk/resources/songs-syria-presentation</a:t>
            </a:r>
            <a:endParaRPr lang="en-GB" dirty="0"/>
          </a:p>
          <a:p>
            <a:r>
              <a:rPr lang="en-GB" u="sng" dirty="0">
                <a:hlinkClick r:id="rId3"/>
              </a:rPr>
              <a:t>https://cafod.org.uk/Education/Primary-teaching-resources/Peace-liturgy</a:t>
            </a:r>
            <a:endParaRPr lang="en-GB" dirty="0"/>
          </a:p>
          <a:p>
            <a:endParaRPr lang="en-GB" dirty="0"/>
          </a:p>
          <a:p>
            <a:endParaRPr lang="en-GB"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87687" y="365125"/>
            <a:ext cx="1928959" cy="1080217"/>
          </a:xfrm>
          <a:prstGeom prst="rect">
            <a:avLst/>
          </a:prstGeom>
        </p:spPr>
      </p:pic>
      <p:pic>
        <p:nvPicPr>
          <p:cNvPr id="5" name="Picture 4"/>
          <p:cNvPicPr>
            <a:picLocks noChangeAspect="1"/>
          </p:cNvPicPr>
          <p:nvPr/>
        </p:nvPicPr>
        <p:blipFill>
          <a:blip r:embed="rId5"/>
          <a:stretch>
            <a:fillRect/>
          </a:stretch>
        </p:blipFill>
        <p:spPr>
          <a:xfrm>
            <a:off x="8577707" y="4581833"/>
            <a:ext cx="3466809" cy="2194900"/>
          </a:xfrm>
          <a:prstGeom prst="rect">
            <a:avLst/>
          </a:prstGeom>
        </p:spPr>
      </p:pic>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45160" y="217720"/>
            <a:ext cx="2351139" cy="1796105"/>
          </a:xfrm>
          <a:prstGeom prst="rect">
            <a:avLst/>
          </a:prstGeom>
        </p:spPr>
      </p:pic>
    </p:spTree>
    <p:extLst>
      <p:ext uri="{BB962C8B-B14F-4D97-AF65-F5344CB8AC3E}">
        <p14:creationId xmlns:p14="http://schemas.microsoft.com/office/powerpoint/2010/main" val="32419947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634</Words>
  <Application>Microsoft Office PowerPoint</Application>
  <PresentationFormat>Widescreen</PresentationFormat>
  <Paragraphs>54</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ReithSans</vt:lpstr>
      <vt:lpstr>Office Theme</vt:lpstr>
      <vt:lpstr>The Lord is here</vt:lpstr>
      <vt:lpstr>PowerPoint Presentation</vt:lpstr>
      <vt:lpstr>PowerPoint Presentation</vt:lpstr>
      <vt:lpstr>Lets sing and celebrate together.</vt:lpstr>
      <vt:lpstr>PowerPoint Presentation</vt:lpstr>
      <vt:lpstr>PowerPoint Presentation</vt:lpstr>
      <vt:lpstr>PowerPoint Presentation</vt:lpstr>
      <vt:lpstr>For in this hope we were saved. But hope that is seen is no hope at all. Who hopes for what they already have?  But if we hope for what we do not yet have, we wait for it patiently.</vt:lpstr>
      <vt:lpstr>THE CANDLE OF PEACE John 14:27  </vt:lpstr>
      <vt:lpstr>THE CANDLE OF LOVE John 13:35 </vt:lpstr>
      <vt:lpstr>THE CANDLE OF JOY  Luke 2:10-11 </vt:lpstr>
      <vt:lpstr>Let us say the words that Jesus gave us in prayer</vt:lpstr>
      <vt:lpstr>CELEBRATE John 8:12 </vt:lpstr>
      <vt:lpstr>May the Lord grant us justice, truth and peace</vt:lpstr>
    </vt:vector>
  </TitlesOfParts>
  <Company>Deal Parochial CE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Lord is here</dc:title>
  <dc:creator>Justine Brown</dc:creator>
  <cp:lastModifiedBy>PorteousK</cp:lastModifiedBy>
  <cp:revision>12</cp:revision>
  <dcterms:created xsi:type="dcterms:W3CDTF">2020-11-20T14:33:29Z</dcterms:created>
  <dcterms:modified xsi:type="dcterms:W3CDTF">2020-11-26T11:44:47Z</dcterms:modified>
</cp:coreProperties>
</file>